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IdLst>
    <p:sldId id="256" r:id="rId1"/>
    <p:sldId id="257" r:id="rId2"/>
  </p:sldIdLst>
  <p:sldSz cx="12192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" Target="slides/slide1.xml"/>
  <Relationship Id="rId2" Type="http://schemas.openxmlformats.org/officeDocument/2006/relationships/slide" Target="slides/slide2.xml"/>
</Relationships>
</file>

<file path=ppt/slides/_rels/slide1.xml.rels><?xml version="1.0" encoding="UTF-8" standalone="yes"?>
<Relationships xmlns="http://schemas.openxmlformats.org/package/2006/relationships"/>
</file>

<file path=ppt/slides/_rels/slide2.xml.rels><?xml version="1.0" encoding="UTF-8" standalone="yes"?>
<Relationships xmlns="http://schemas.openxmlformats.org/package/2006/relationships"/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0"/>
            <a:ext cx="12192000" cy="76000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</a:ln>
        </p:spPr>
        <p:txBody>
          <a:bodyPr/>
          <a:lstStyle/>
          <a:p/>
        </p:txBody>
      </p:sp>
      <p:sp>
        <p:nvSpPr>
          <p:cNvPr id="42" name="TextBox 42"/>
          <p:cNvSpPr txBox="1"/>
          <p:nvPr/>
        </p:nvSpPr>
        <p:spPr>
          <a:xfrm>
            <a:off x="520000" y="170000"/>
            <a:ext cx="9500000" cy="34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2300" b="1">
                <a:solidFill>
                  <a:srgbClr val="FFFFFF"/>
                </a:solidFill>
                <a:latin typeface="Microsoft YaHei"/>
                <a:ea typeface="Microsoft YaHei"/>
              </a:rPr>
              <a:t>供应监测评分卡新增 QA 质量维度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520000" y="545000"/>
            <a:ext cx="9800000" cy="20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050">
                <a:solidFill>
                  <a:srgbClr val="DBEAFE"/>
                </a:solidFill>
                <a:latin typeface="Microsoft YaHei"/>
                <a:ea typeface="Microsoft YaHei"/>
              </a:rPr>
              <a:t>数据来源与计算逻辑</a:t>
            </a:r>
          </a:p>
        </p:txBody>
      </p:sp>
      <p:sp>
        <p:nvSpPr>
          <p:cNvPr id="11" name="Shape 11"/>
          <p:cNvSpPr/>
          <p:nvPr/>
        </p:nvSpPr>
        <p:spPr>
          <a:xfrm>
            <a:off x="520000" y="1060000"/>
            <a:ext cx="3500000" cy="17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12" name="TextBox 12"/>
          <p:cNvSpPr txBox="1"/>
          <p:nvPr/>
        </p:nvSpPr>
        <p:spPr>
          <a:xfrm>
            <a:off x="700000" y="1190000"/>
            <a:ext cx="314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2563EB"/>
                </a:solidFill>
                <a:latin typeface="Microsoft YaHei"/>
                <a:ea typeface="Microsoft YaHei"/>
              </a:rPr>
              <a:t>数据可以接入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0000" y="1480000"/>
            <a:ext cx="3140000" cy="11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QA 表包含供应商、商品编码、验货日期、来货数量、抽检个数、不合格个数、大批次品和问题描述，可支撑供应商质量维度统计。</a:t>
            </a:r>
          </a:p>
        </p:txBody>
      </p:sp>
      <p:sp>
        <p:nvSpPr>
          <p:cNvPr id="14" name="Shape 14"/>
          <p:cNvSpPr/>
          <p:nvPr/>
        </p:nvSpPr>
        <p:spPr>
          <a:xfrm>
            <a:off x="4300000" y="1060000"/>
            <a:ext cx="3500000" cy="17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15" name="TextBox 15"/>
          <p:cNvSpPr txBox="1"/>
          <p:nvPr/>
        </p:nvSpPr>
        <p:spPr>
          <a:xfrm>
            <a:off x="4480000" y="1190000"/>
            <a:ext cx="314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059669"/>
                </a:solidFill>
                <a:latin typeface="Microsoft YaHei"/>
                <a:ea typeface="Microsoft YaHei"/>
              </a:rPr>
              <a:t>核心计算口径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480000" y="1480000"/>
            <a:ext cx="3140000" cy="11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抽检总数 = SUM(抽检/个数)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不合格总数 = SUM(不合格/个 + 大批次品)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QA合格率 = 合格数 / 抽检总数</a:t>
            </a:r>
          </a:p>
        </p:txBody>
      </p:sp>
      <p:sp>
        <p:nvSpPr>
          <p:cNvPr id="17" name="Shape 17"/>
          <p:cNvSpPr/>
          <p:nvPr/>
        </p:nvSpPr>
        <p:spPr>
          <a:xfrm>
            <a:off x="8080000" y="1060000"/>
            <a:ext cx="3500000" cy="17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18" name="TextBox 18"/>
          <p:cNvSpPr txBox="1"/>
          <p:nvPr/>
        </p:nvSpPr>
        <p:spPr>
          <a:xfrm>
            <a:off x="8260000" y="1190000"/>
            <a:ext cx="314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7C3AED"/>
                </a:solidFill>
                <a:latin typeface="Microsoft YaHei"/>
                <a:ea typeface="Microsoft YaHei"/>
              </a:rPr>
              <a:t>供应商匹配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260000" y="1480000"/>
            <a:ext cx="3140000" cy="11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QA 表常用简称，如“顾舒家华”。系统供应商可能是公司全称。采用包含关系匹配：全称包含简称即可归属。</a:t>
            </a:r>
          </a:p>
        </p:txBody>
      </p:sp>
      <p:sp>
        <p:nvSpPr>
          <p:cNvPr id="20" name="Shape 20"/>
          <p:cNvSpPr/>
          <p:nvPr/>
        </p:nvSpPr>
        <p:spPr>
          <a:xfrm>
            <a:off x="520000" y="3200000"/>
            <a:ext cx="11150000" cy="25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21" name="TextBox 21"/>
          <p:cNvSpPr txBox="1"/>
          <p:nvPr/>
        </p:nvSpPr>
        <p:spPr>
          <a:xfrm>
            <a:off x="820000" y="3430000"/>
            <a:ext cx="10300000" cy="26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600" b="1">
                <a:solidFill>
                  <a:srgbClr val="1F4E79"/>
                </a:solidFill>
                <a:latin typeface="Microsoft YaHei"/>
                <a:ea typeface="Microsoft YaHei"/>
              </a:rPr>
              <a:t>落地数据流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50000" y="3920000"/>
            <a:ext cx="10200000" cy="85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400">
                <a:solidFill>
                  <a:srgbClr val="334155"/>
                </a:solidFill>
                <a:latin typeface="Microsoft YaHei"/>
                <a:ea typeface="Microsoft YaHei"/>
              </a:rPr>
              <a:t>QA Excel 多月份 Sheet → 读取所有月份 → 按供应商汇总抽检/不合格 → 宽松匹配供应商评分卡 → 输出 QA合格率、质量分、不合格数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50000" y="5030000"/>
            <a:ext cx="10200000" cy="45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250">
                <a:solidFill>
                  <a:srgbClr val="64748B"/>
                </a:solidFill>
                <a:latin typeface="Microsoft YaHei"/>
                <a:ea typeface="Microsoft YaHei"/>
              </a:rPr>
              <a:t>无 QA 数据的供应商：QA合格率显示“暂无”，质量分按 80 分中性值处理，避免误伤。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/>
        </p:nvSpPr>
        <p:spPr>
          <a:xfrm>
            <a:off x="0" y="0"/>
            <a:ext cx="12192000" cy="76000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</a:ln>
        </p:spPr>
        <p:txBody>
          <a:bodyPr/>
          <a:lstStyle/>
          <a:p/>
        </p:txBody>
      </p:sp>
      <p:sp>
        <p:nvSpPr>
          <p:cNvPr id="45" name="TextBox 45"/>
          <p:cNvSpPr txBox="1"/>
          <p:nvPr/>
        </p:nvSpPr>
        <p:spPr>
          <a:xfrm>
            <a:off x="520000" y="170000"/>
            <a:ext cx="9500000" cy="34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2300" b="1">
                <a:solidFill>
                  <a:srgbClr val="FFFFFF"/>
                </a:solidFill>
                <a:latin typeface="Microsoft YaHei"/>
                <a:ea typeface="Microsoft YaHei"/>
              </a:rPr>
              <a:t>评分机制与页面落地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520000" y="545000"/>
            <a:ext cx="9800000" cy="20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050">
                <a:solidFill>
                  <a:srgbClr val="DBEAFE"/>
                </a:solidFill>
                <a:latin typeface="Microsoft YaHei"/>
                <a:ea typeface="Microsoft YaHei"/>
              </a:rPr>
              <a:t>新增质量分、QA合格率与质量预警</a:t>
            </a:r>
          </a:p>
        </p:txBody>
      </p:sp>
      <p:sp>
        <p:nvSpPr>
          <p:cNvPr id="24" name="Shape 24"/>
          <p:cNvSpPr/>
          <p:nvPr/>
        </p:nvSpPr>
        <p:spPr>
          <a:xfrm>
            <a:off x="520000" y="1040000"/>
            <a:ext cx="11150000" cy="12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25" name="TextBox 25"/>
          <p:cNvSpPr txBox="1"/>
          <p:nvPr/>
        </p:nvSpPr>
        <p:spPr>
          <a:xfrm>
            <a:off x="850000" y="1260000"/>
            <a:ext cx="10200000" cy="2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750" b="1">
                <a:solidFill>
                  <a:srgbClr val="1F4E79"/>
                </a:solidFill>
                <a:latin typeface="Microsoft YaHei"/>
                <a:ea typeface="Microsoft YaHei"/>
              </a:rPr>
              <a:t>综合评分新权重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50000" y="1680000"/>
            <a:ext cx="10200000" cy="36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50" b="1">
                <a:solidFill>
                  <a:srgbClr val="2563EB"/>
                </a:solidFill>
                <a:latin typeface="Microsoft YaHei"/>
                <a:ea typeface="Microsoft YaHei"/>
              </a:rPr>
              <a:t>综合分 = 成本分 × 30% + 交付分 × 30% + 账期分 × 15% + 质量分 × 25%</a:t>
            </a:r>
          </a:p>
        </p:txBody>
      </p:sp>
      <p:sp>
        <p:nvSpPr>
          <p:cNvPr id="27" name="Shape 27"/>
          <p:cNvSpPr/>
          <p:nvPr/>
        </p:nvSpPr>
        <p:spPr>
          <a:xfrm>
            <a:off x="520000" y="2550000"/>
            <a:ext cx="2550000" cy="19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28" name="TextBox 28"/>
          <p:cNvSpPr txBox="1"/>
          <p:nvPr/>
        </p:nvSpPr>
        <p:spPr>
          <a:xfrm>
            <a:off x="700000" y="2680000"/>
            <a:ext cx="219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2563EB"/>
                </a:solidFill>
                <a:latin typeface="Microsoft YaHei"/>
                <a:ea typeface="Microsoft YaHei"/>
              </a:rPr>
              <a:t>页面新增字段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00000" y="2970000"/>
            <a:ext cx="2190000" cy="13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质量分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QA合格率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不合格数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可扩展：QA抽检数、QA来货数</a:t>
            </a:r>
          </a:p>
        </p:txBody>
      </p:sp>
      <p:sp>
        <p:nvSpPr>
          <p:cNvPr id="30" name="Shape 30"/>
          <p:cNvSpPr/>
          <p:nvPr/>
        </p:nvSpPr>
        <p:spPr>
          <a:xfrm>
            <a:off x="3370000" y="2550000"/>
            <a:ext cx="2550000" cy="19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31" name="TextBox 31"/>
          <p:cNvSpPr txBox="1"/>
          <p:nvPr/>
        </p:nvSpPr>
        <p:spPr>
          <a:xfrm>
            <a:off x="3550000" y="2680000"/>
            <a:ext cx="219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DC2626"/>
                </a:solidFill>
                <a:latin typeface="Microsoft YaHei"/>
                <a:ea typeface="Microsoft YaHei"/>
              </a:rPr>
              <a:t>质量预警规则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550000" y="2970000"/>
            <a:ext cx="2190000" cy="13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QA抽检数 &gt; 0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且 QA合格率 &lt; 95%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则标记：质量预警</a:t>
            </a:r>
          </a:p>
        </p:txBody>
      </p:sp>
      <p:sp>
        <p:nvSpPr>
          <p:cNvPr id="33" name="Shape 33"/>
          <p:cNvSpPr/>
          <p:nvPr/>
        </p:nvSpPr>
        <p:spPr>
          <a:xfrm>
            <a:off x="6220000" y="2550000"/>
            <a:ext cx="2550000" cy="19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34" name="TextBox 34"/>
          <p:cNvSpPr txBox="1"/>
          <p:nvPr/>
        </p:nvSpPr>
        <p:spPr>
          <a:xfrm>
            <a:off x="6400000" y="2680000"/>
            <a:ext cx="219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059669"/>
                </a:solidFill>
                <a:latin typeface="Microsoft YaHei"/>
                <a:ea typeface="Microsoft YaHei"/>
              </a:rPr>
              <a:t>业务价值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400000" y="2970000"/>
            <a:ext cx="2190000" cy="13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识别低价但质量不稳的供应商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避免评分只被成本和交付主导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支持整改、淘汰、谈判</a:t>
            </a:r>
          </a:p>
        </p:txBody>
      </p:sp>
      <p:sp>
        <p:nvSpPr>
          <p:cNvPr id="36" name="Shape 36"/>
          <p:cNvSpPr/>
          <p:nvPr/>
        </p:nvSpPr>
        <p:spPr>
          <a:xfrm>
            <a:off x="9070000" y="2550000"/>
            <a:ext cx="2550000" cy="1900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2F1"/>
            </a:solidFill>
          </a:ln>
        </p:spPr>
        <p:txBody>
          <a:bodyPr/>
          <a:lstStyle/>
          <a:p/>
        </p:txBody>
      </p:sp>
      <p:sp>
        <p:nvSpPr>
          <p:cNvPr id="37" name="TextBox 37"/>
          <p:cNvSpPr txBox="1"/>
          <p:nvPr/>
        </p:nvSpPr>
        <p:spPr>
          <a:xfrm>
            <a:off x="9250000" y="2680000"/>
            <a:ext cx="2190000" cy="23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500" b="1">
                <a:solidFill>
                  <a:srgbClr val="7C3AED"/>
                </a:solidFill>
                <a:latin typeface="Microsoft YaHei"/>
                <a:ea typeface="Microsoft YaHei"/>
              </a:rPr>
              <a:t>后续建议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9250000" y="2970000"/>
            <a:ext cx="2190000" cy="138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将 QA Excel 入库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建立质量检验明细表</a:t>
            </a:r>
          </a:p>
          <a:p>
            <a:r>
              <a:rPr lang="zh-CN" sz="1120">
                <a:solidFill>
                  <a:srgbClr val="475569"/>
                </a:solidFill>
                <a:latin typeface="Microsoft YaHei"/>
                <a:ea typeface="Microsoft YaHei"/>
              </a:rPr>
              <a:t>扩展质量趋势和问题类型分析</a:t>
            </a:r>
          </a:p>
        </p:txBody>
      </p:sp>
      <p:sp>
        <p:nvSpPr>
          <p:cNvPr id="39" name="Shape 39"/>
          <p:cNvSpPr/>
          <p:nvPr/>
        </p:nvSpPr>
        <p:spPr>
          <a:xfrm>
            <a:off x="520000" y="5050000"/>
            <a:ext cx="11150000" cy="8500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BFDBFE"/>
            </a:solidFill>
          </a:ln>
        </p:spPr>
        <p:txBody>
          <a:bodyPr/>
          <a:lstStyle/>
          <a:p/>
        </p:txBody>
      </p:sp>
      <p:sp>
        <p:nvSpPr>
          <p:cNvPr id="40" name="TextBox 40"/>
          <p:cNvSpPr txBox="1"/>
          <p:nvPr/>
        </p:nvSpPr>
        <p:spPr>
          <a:xfrm>
            <a:off x="820000" y="5290000"/>
            <a:ext cx="10500000" cy="300000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r>
              <a:rPr lang="zh-CN" sz="1350" b="1">
                <a:solidFill>
                  <a:srgbClr val="1E3A8A"/>
                </a:solidFill>
                <a:latin typeface="Microsoft YaHei"/>
                <a:ea typeface="Microsoft YaHei"/>
              </a:rPr>
              <a:t>结论：QA 数据可以纳入供应监测评分卡，推荐以 QA 合格率形成质量分，并作为 25% 权重参与综合评分。</a:t>
            </a:r>
          </a:p>
        </p:txBody>
      </p:sp>
    </p:spTree>
  </p:cSld>
  <p:clrMapOvr>
    <a:masterClrMapping/>
  </p:clrMapOvr>
</p:sld>
</file>